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9" autoAdjust="0"/>
  </p:normalViewPr>
  <p:slideViewPr>
    <p:cSldViewPr>
      <p:cViewPr>
        <p:scale>
          <a:sx n="51" d="100"/>
          <a:sy n="51" d="100"/>
        </p:scale>
        <p:origin x="-1302" y="-69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IN"/>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hade val="15000"/>
                <a:satMod val="180000"/>
              </a:schemeClr>
            </a:gs>
            <a:gs pos="50000">
              <a:schemeClr val="accent2">
                <a:tint val="40000"/>
                <a:hueOff val="0"/>
                <a:satOff val="0"/>
                <a:lumOff val="0"/>
                <a:alphaOff val="0"/>
                <a:shade val="45000"/>
                <a:satMod val="170000"/>
              </a:schemeClr>
            </a:gs>
            <a:gs pos="70000">
              <a:schemeClr val="accent2">
                <a:tint val="40000"/>
                <a:hueOff val="0"/>
                <a:satOff val="0"/>
                <a:lumOff val="0"/>
                <a:alphaOff val="0"/>
                <a:tint val="99000"/>
                <a:shade val="65000"/>
                <a:satMod val="155000"/>
              </a:schemeClr>
            </a:gs>
            <a:gs pos="100000">
              <a:schemeClr val="accent2">
                <a:tint val="40000"/>
                <a:hueOff val="0"/>
                <a:satOff val="0"/>
                <a:lumOff val="0"/>
                <a:alphaOff val="0"/>
                <a:tint val="95500"/>
                <a:shade val="100000"/>
                <a:satMod val="15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12/12/2021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12/12/2021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1982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162" y="1752602"/>
            <a:ext cx="1036050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162" y="3611607"/>
            <a:ext cx="10360501"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3844"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E36636D-D922-432D-A958-524484B5923D}" type="datetimeFigureOut">
              <a:rPr lang="en-US" smtClean="0"/>
              <a:pPr/>
              <a:t>12/12/2021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1481330"/>
            <a:ext cx="10969943"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2974" y="274641"/>
            <a:ext cx="2369343"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41"/>
            <a:ext cx="8430604"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2917" y="1059712"/>
            <a:ext cx="10360501"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28922" y="2931712"/>
            <a:ext cx="6094413"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7" name="Chevron 6"/>
          <p:cNvSpPr/>
          <p:nvPr/>
        </p:nvSpPr>
        <p:spPr>
          <a:xfrm>
            <a:off x="484764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59915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5410200"/>
            <a:ext cx="538551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6" y="5410200"/>
            <a:ext cx="5387630"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1444295"/>
            <a:ext cx="5385514"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1444295"/>
            <a:ext cx="5387630"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E36636D-D922-432D-A958-524484B5923D}" type="datetimeFigureOut">
              <a:rPr lang="en-US" smtClean="0"/>
              <a:pPr/>
              <a:t>12/12/2021</a:t>
            </a:fld>
            <a:endParaRPr lang="en-US"/>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8883" y="4876800"/>
            <a:ext cx="9973103"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1265" y="5355102"/>
            <a:ext cx="529807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8882" y="274320"/>
            <a:ext cx="9970459"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7040" y="6407944"/>
            <a:ext cx="2559653" cy="365760"/>
          </a:xfrm>
        </p:spPr>
        <p:txBody>
          <a:bodyPr/>
          <a:lstStyle>
            <a:extLst/>
          </a:lstStyle>
          <a:p>
            <a:fld id="{8E36636D-D922-432D-A958-524484B5923D}" type="datetimeFigureOut">
              <a:rPr lang="en-US" smtClean="0"/>
              <a:pPr/>
              <a:t>12/12/2021</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246" y="5443402"/>
            <a:ext cx="9547913"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721" y="189968"/>
            <a:ext cx="11579384"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E36636D-D922-432D-A958-524484B5923D}" type="datetimeFigureOut">
              <a:rPr lang="en-US" smtClean="0"/>
              <a:pPr/>
              <a:t>12/12/2021</a:t>
            </a:fld>
            <a:endParaRPr lang="en-US"/>
          </a:p>
        </p:txBody>
      </p:sp>
      <p:sp>
        <p:nvSpPr>
          <p:cNvPr id="6" name="Footer Placeholder 5"/>
          <p:cNvSpPr>
            <a:spLocks noGrp="1"/>
          </p:cNvSpPr>
          <p:nvPr>
            <p:ph type="ftr" sz="quarter" idx="11"/>
          </p:nvPr>
        </p:nvSpPr>
        <p:spPr>
          <a:xfrm>
            <a:off x="5838576" y="6407945"/>
            <a:ext cx="3133425"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F28FB93-0A08-4E7D-8E63-9EFA29F1E093}" type="slidenum">
              <a:rPr lang="en-IN" smtClean="0"/>
              <a:pPr/>
              <a:t>‹#›</a:t>
            </a:fld>
            <a:endParaRPr lang="en-IN"/>
          </a:p>
        </p:txBody>
      </p:sp>
      <p:sp>
        <p:nvSpPr>
          <p:cNvPr id="2" name="Title 1"/>
          <p:cNvSpPr>
            <a:spLocks noGrp="1"/>
          </p:cNvSpPr>
          <p:nvPr>
            <p:ph type="title"/>
          </p:nvPr>
        </p:nvSpPr>
        <p:spPr>
          <a:xfrm>
            <a:off x="304720" y="4865122"/>
            <a:ext cx="10764439"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4" y="5791253"/>
            <a:ext cx="4535237"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4914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065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4" y="5791253"/>
            <a:ext cx="4535237"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481329"/>
            <a:ext cx="10969943"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7040" y="6407944"/>
            <a:ext cx="2559653" cy="365760"/>
          </a:xfrm>
          <a:prstGeom prst="rect">
            <a:avLst/>
          </a:prstGeom>
        </p:spPr>
        <p:txBody>
          <a:bodyPr vert="horz" anchor="b"/>
          <a:lstStyle>
            <a:lvl1pPr algn="l" eaLnBrk="1" latinLnBrk="0" hangingPunct="1">
              <a:defRPr kumimoji="0" sz="1000">
                <a:solidFill>
                  <a:schemeClr val="tx1"/>
                </a:solidFill>
              </a:defRPr>
            </a:lvl1pPr>
            <a:extLst/>
          </a:lstStyle>
          <a:p>
            <a:fld id="{8E36636D-D922-432D-A958-524484B5923D}" type="datetimeFigureOut">
              <a:rPr lang="en-US" smtClean="0"/>
              <a:pPr/>
              <a:t>12/12/2021</a:t>
            </a:fld>
            <a:endParaRPr lang="en-US"/>
          </a:p>
        </p:txBody>
      </p:sp>
      <p:sp>
        <p:nvSpPr>
          <p:cNvPr id="22" name="Footer Placeholder 21"/>
          <p:cNvSpPr>
            <a:spLocks noGrp="1"/>
          </p:cNvSpPr>
          <p:nvPr>
            <p:ph type="ftr" sz="quarter" idx="3"/>
          </p:nvPr>
        </p:nvSpPr>
        <p:spPr>
          <a:xfrm>
            <a:off x="5838576" y="6407945"/>
            <a:ext cx="3133425"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6693" y="6407945"/>
            <a:ext cx="487553" cy="365125"/>
          </a:xfrm>
          <a:prstGeom prst="rect">
            <a:avLst/>
          </a:prstGeom>
        </p:spPr>
        <p:txBody>
          <a:bodyPr vert="horz" anchor="b"/>
          <a:lstStyle>
            <a:lvl1pPr algn="r" eaLnBrk="1" latinLnBrk="0" hangingPunct="1">
              <a:defRPr kumimoji="0" sz="1000" b="0">
                <a:solidFill>
                  <a:schemeClr val="tx1"/>
                </a:solidFill>
              </a:defRPr>
            </a:lvl1pPr>
            <a:extLst/>
          </a:lstStyle>
          <a:p>
            <a:fld id="{DF28FB93-0A08-4E7D-8E63-9EFA29F1E09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a:t>
            </a:r>
            <a:r>
              <a:rPr lang="en-US" dirty="0" smtClean="0"/>
              <a:t>by  </a:t>
            </a:r>
            <a:r>
              <a:rPr lang="en-US" dirty="0" smtClean="0"/>
              <a:t>CHRIS CHHOTAI</a:t>
            </a: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4252685440"/>
              </p:ext>
            </p:extLst>
          </p:nvPr>
        </p:nvGraphicFramePr>
        <p:xfrm>
          <a:off x="1219519" y="1836325"/>
          <a:ext cx="9750424" cy="4211320"/>
        </p:xfrm>
        <a:graphic>
          <a:graphicData uri="http://schemas.openxmlformats.org/drawingml/2006/table">
            <a:tbl>
              <a:tblPr firstRow="1" bandRow="1">
                <a:tableStyleId>{5C22544A-7EE6-4342-B048-85BDC9FD1C3A}</a:tableStyleId>
              </a:tblPr>
              <a:tblGrid>
                <a:gridCol w="2590800">
                  <a:extLst>
                    <a:ext uri="{9D8B030D-6E8A-4147-A177-3AD203B41FA5}">
                      <a16:colId xmlns="" xmlns:a16="http://schemas.microsoft.com/office/drawing/2014/main" val="2127632986"/>
                    </a:ext>
                  </a:extLst>
                </a:gridCol>
                <a:gridCol w="7159624">
                  <a:extLst>
                    <a:ext uri="{9D8B030D-6E8A-4147-A177-3AD203B41FA5}">
                      <a16:colId xmlns=""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a:t>
                      </a:r>
                      <a:r>
                        <a:rPr lang="en-US" dirty="0" smtClean="0"/>
                        <a:t>8 </a:t>
                      </a:r>
                      <a:r>
                        <a:rPr lang="en-US" dirty="0"/>
                        <a:t>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 xmlns:a16="http://schemas.microsoft.com/office/drawing/2014/main" val="3694411694"/>
                  </a:ext>
                </a:extLst>
              </a:tr>
            </a:tbl>
          </a:graphicData>
        </a:graphic>
      </p:graphicFrame>
      <p:sp>
        <p:nvSpPr>
          <p:cNvPr id="10" name="Title 9"/>
          <p:cNvSpPr>
            <a:spLocks noGrp="1"/>
          </p:cNvSpPr>
          <p:nvPr>
            <p:ph type="title"/>
          </p:nvPr>
        </p:nvSpPr>
        <p:spPr/>
        <p:txBody>
          <a:bodyPr/>
          <a:lstStyle/>
          <a:p>
            <a:r>
              <a:rPr lang="en-US" dirty="0"/>
              <a:t>Exploratory Data Analysis (EDA)</a:t>
            </a:r>
          </a:p>
        </p:txBody>
      </p:sp>
      <p:pic>
        <p:nvPicPr>
          <p:cNvPr id="4" name="Picture 3">
            <a:extLst>
              <a:ext uri="{FF2B5EF4-FFF2-40B4-BE49-F238E27FC236}">
                <a16:creationId xmlns=""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sp>
        <p:nvSpPr>
          <p:cNvPr id="2" name="Title 1">
            <a:extLst>
              <a:ext uri="{FF2B5EF4-FFF2-40B4-BE49-F238E27FC236}">
                <a16:creationId xmlns=""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pic>
        <p:nvPicPr>
          <p:cNvPr id="5" name="Picture 4" descr="Logo&#10;&#10;Description automatically generated">
            <a:extLst>
              <a:ext uri="{FF2B5EF4-FFF2-40B4-BE49-F238E27FC236}">
                <a16:creationId xmlns=""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
        <p:nvSpPr>
          <p:cNvPr id="4" name="Title 3">
            <a:extLst>
              <a:ext uri="{FF2B5EF4-FFF2-40B4-BE49-F238E27FC236}">
                <a16:creationId xmlns=""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pic>
        <p:nvPicPr>
          <p:cNvPr id="6" name="Picture Placeholder 5">
            <a:extLst>
              <a:ext uri="{FF2B5EF4-FFF2-40B4-BE49-F238E27FC236}">
                <a16:creationId xmlns=""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3828" b="33828"/>
          <a:stretch>
            <a:fillRect/>
          </a:stretch>
        </p:blipFill>
        <p:spPr/>
      </p:pic>
      <p:sp>
        <p:nvSpPr>
          <p:cNvPr id="2" name="Title 1">
            <a:extLst>
              <a:ext uri="{FF2B5EF4-FFF2-40B4-BE49-F238E27FC236}">
                <a16:creationId xmlns=""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pic>
        <p:nvPicPr>
          <p:cNvPr id="6" name="Picture Placeholder 5">
            <a:extLst>
              <a:ext uri="{FF2B5EF4-FFF2-40B4-BE49-F238E27FC236}">
                <a16:creationId xmlns=""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pic>
        <p:nvPicPr>
          <p:cNvPr id="6" name="Picture Placeholder 5">
            <a:extLst>
              <a:ext uri="{FF2B5EF4-FFF2-40B4-BE49-F238E27FC236}">
                <a16:creationId xmlns=""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pic>
        <p:nvPicPr>
          <p:cNvPr id="6" name="Picture Placeholder 5">
            <a:extLst>
              <a:ext uri="{FF2B5EF4-FFF2-40B4-BE49-F238E27FC236}">
                <a16:creationId xmlns=""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 xmlns:a16="http://schemas.microsoft.com/office/drawing/2014/main" id="{51A9F3B0-D1CC-4C69-B0AD-F616B3E0CE8A}"/>
              </a:ext>
            </a:extLst>
          </p:cNvPr>
          <p:cNvSpPr>
            <a:spLocks noGrp="1"/>
          </p:cNvSpPr>
          <p:nvPr>
            <p:ph type="pic" idx="1"/>
          </p:nvPr>
        </p:nvSpPr>
        <p:spPr/>
      </p:sp>
      <p:sp>
        <p:nvSpPr>
          <p:cNvPr id="2" name="Title 1">
            <a:extLst>
              <a:ext uri="{FF2B5EF4-FFF2-40B4-BE49-F238E27FC236}">
                <a16:creationId xmlns=""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pic>
        <p:nvPicPr>
          <p:cNvPr id="10" name="Picture 9">
            <a:extLst>
              <a:ext uri="{FF2B5EF4-FFF2-40B4-BE49-F238E27FC236}">
                <a16:creationId xmlns=""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3C1D7C8B-0AAE-43D7-B320-6DA666D2B8D8}"/>
              </a:ext>
            </a:extLst>
          </p:cNvPr>
          <p:cNvSpPr>
            <a:spLocks noGrp="1"/>
          </p:cNvSpPr>
          <p:nvPr>
            <p:ph type="body" sz="half" idx="2"/>
          </p:nvPr>
        </p:nvSpPr>
        <p:spPr/>
        <p:txBody>
          <a:bodyPr>
            <a:normAutofit fontScale="92500" lnSpcReduction="10000"/>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 xmlns:a16="http://schemas.microsoft.com/office/drawing/2014/main" id="{1C3AE01E-F538-400A-B2ED-EF8D4102656E}"/>
              </a:ext>
            </a:extLst>
          </p:cNvPr>
          <p:cNvSpPr>
            <a:spLocks noGrp="1"/>
          </p:cNvSpPr>
          <p:nvPr>
            <p:ph type="pic" idx="1"/>
          </p:nvPr>
        </p:nvSpPr>
        <p:spPr/>
      </p:sp>
      <p:sp>
        <p:nvSpPr>
          <p:cNvPr id="2" name="Title 1">
            <a:extLst>
              <a:ext uri="{FF2B5EF4-FFF2-40B4-BE49-F238E27FC236}">
                <a16:creationId xmlns=""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pic>
        <p:nvPicPr>
          <p:cNvPr id="14" name="Picture 13">
            <a:extLst>
              <a:ext uri="{FF2B5EF4-FFF2-40B4-BE49-F238E27FC236}">
                <a16:creationId xmlns=""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pic>
        <p:nvPicPr>
          <p:cNvPr id="5" name="Picture 4">
            <a:extLst>
              <a:ext uri="{FF2B5EF4-FFF2-40B4-BE49-F238E27FC236}">
                <a16:creationId xmlns=""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pic>
        <p:nvPicPr>
          <p:cNvPr id="6" name="Picture Placeholder 5">
            <a:extLst>
              <a:ext uri="{FF2B5EF4-FFF2-40B4-BE49-F238E27FC236}">
                <a16:creationId xmlns=""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813" b="23813"/>
          <a:stretch>
            <a:fillRect/>
          </a:stretch>
        </p:blipFill>
        <p:spPr/>
      </p:pic>
      <p:sp>
        <p:nvSpPr>
          <p:cNvPr id="2" name="Title 1">
            <a:extLst>
              <a:ext uri="{FF2B5EF4-FFF2-40B4-BE49-F238E27FC236}">
                <a16:creationId xmlns=""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
        <p:nvSpPr>
          <p:cNvPr id="10" name="Title 9"/>
          <p:cNvSpPr>
            <a:spLocks noGrp="1"/>
          </p:cNvSpPr>
          <p:nvPr>
            <p:ph type="title"/>
          </p:nvPr>
        </p:nvSpPr>
        <p:spPr/>
        <p:txBody>
          <a:bodyPr/>
          <a:lstStyle/>
          <a:p>
            <a:r>
              <a:rPr lang="en-US" dirty="0"/>
              <a:t>Inference</a:t>
            </a:r>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3" name="Text Placeholder 22">
            <a:extLst>
              <a:ext uri="{FF2B5EF4-FFF2-40B4-BE49-F238E27FC236}">
                <a16:creationId xmlns="" xmlns:a16="http://schemas.microsoft.com/office/drawing/2014/main" id="{68EC92B0-A4C4-4B78-BA44-6812F8A8C975}"/>
              </a:ext>
            </a:extLst>
          </p:cNvPr>
          <p:cNvSpPr>
            <a:spLocks noGrp="1"/>
          </p:cNvSpPr>
          <p:nvPr>
            <p:ph type="body" idx="2"/>
          </p:nvPr>
        </p:nvSpPr>
        <p:spPr/>
        <p:txBody>
          <a:bodyPr/>
          <a:lstStyle/>
          <a:p>
            <a:r>
              <a:rPr lang="en-US" dirty="0"/>
              <a:t>Online Store Company:</a:t>
            </a:r>
            <a:endParaRPr lang="en-IN" dirty="0"/>
          </a:p>
        </p:txBody>
      </p:sp>
      <p:sp>
        <p:nvSpPr>
          <p:cNvPr id="22" name="Content Placeholder 21">
            <a:extLst>
              <a:ext uri="{FF2B5EF4-FFF2-40B4-BE49-F238E27FC236}">
                <a16:creationId xmlns="" xmlns:a16="http://schemas.microsoft.com/office/drawing/2014/main" id="{BBC6179C-89A5-433B-883F-C6B1FE8F3855}"/>
              </a:ext>
            </a:extLst>
          </p:cNvPr>
          <p:cNvSpPr>
            <a:spLocks noGrp="1"/>
          </p:cNvSpPr>
          <p:nvPr>
            <p:ph sz="half"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a:extLst>
              <a:ext uri="{FF2B5EF4-FFF2-40B4-BE49-F238E27FC236}">
                <a16:creationId xmlns=""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4" name="Text Placeholder 3">
            <a:extLst>
              <a:ext uri="{FF2B5EF4-FFF2-40B4-BE49-F238E27FC236}">
                <a16:creationId xmlns="" xmlns:a16="http://schemas.microsoft.com/office/drawing/2014/main" id="{B7540F1F-C302-4F75-A27C-F4DE5EEAEE63}"/>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994F94CD-CAE3-4A4C-94DC-3FA150634393}"/>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pic>
        <p:nvPicPr>
          <p:cNvPr id="6" name="Picture 5">
            <a:extLst>
              <a:ext uri="{FF2B5EF4-FFF2-40B4-BE49-F238E27FC236}">
                <a16:creationId xmlns=""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4" name="Text Placeholder 3">
            <a:extLst>
              <a:ext uri="{FF2B5EF4-FFF2-40B4-BE49-F238E27FC236}">
                <a16:creationId xmlns="" xmlns:a16="http://schemas.microsoft.com/office/drawing/2014/main" id="{D92836CF-951D-4952-B67C-0653482E7B1D}"/>
              </a:ext>
            </a:extLst>
          </p:cNvPr>
          <p:cNvSpPr>
            <a:spLocks noGrp="1"/>
          </p:cNvSpPr>
          <p:nvPr>
            <p:ph type="body" idx="2"/>
          </p:nvPr>
        </p:nvSpPr>
        <p:spPr>
          <a:xfrm>
            <a:off x="8125883" y="1830033"/>
            <a:ext cx="2844060" cy="4267201"/>
          </a:xfrm>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F70BF002-9ED3-4FED-B593-3A580874BBE2}"/>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pic>
        <p:nvPicPr>
          <p:cNvPr id="6" name="Picture 5">
            <a:extLst>
              <a:ext uri="{FF2B5EF4-FFF2-40B4-BE49-F238E27FC236}">
                <a16:creationId xmlns=""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4" name="Text Placeholder 3">
            <a:extLst>
              <a:ext uri="{FF2B5EF4-FFF2-40B4-BE49-F238E27FC236}">
                <a16:creationId xmlns="" xmlns:a16="http://schemas.microsoft.com/office/drawing/2014/main" id="{E8904F91-DC13-4810-8069-C2A4A7668257}"/>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F493C49C-DF62-4A21-9C61-C64725893AE0}"/>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a:extLst>
              <a:ext uri="{FF2B5EF4-FFF2-40B4-BE49-F238E27FC236}">
                <a16:creationId xmlns=""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4" name="Text Placeholder 3">
            <a:extLst>
              <a:ext uri="{FF2B5EF4-FFF2-40B4-BE49-F238E27FC236}">
                <a16:creationId xmlns="" xmlns:a16="http://schemas.microsoft.com/office/drawing/2014/main" id="{24A2F532-C14E-4AA4-BB1F-538FFB5DF951}"/>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 xmlns:a16="http://schemas.microsoft.com/office/drawing/2014/main" id="{8CE6A7EA-32DB-4EF2-A841-57C5F3D0CA3F}"/>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a:extLst>
              <a:ext uri="{FF2B5EF4-FFF2-40B4-BE49-F238E27FC236}">
                <a16:creationId xmlns=""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1218882" y="1981200"/>
            <a:ext cx="9751060" cy="4267200"/>
          </a:xfrm>
        </p:spPr>
        <p:txBody>
          <a:bodyPr>
            <a:normAutofit fontScale="92500" lnSpcReduction="2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
        <p:nvSpPr>
          <p:cNvPr id="10" name="Title 9"/>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2" y="49608"/>
            <a:ext cx="9144000" cy="5581285"/>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
        <p:nvSpPr>
          <p:cNvPr id="10" name="Title 9"/>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
        <p:nvSpPr>
          <p:cNvPr id="10" name="Title 9"/>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
        <p:nvSpPr>
          <p:cNvPr id="4" name="Title 3">
            <a:extLst>
              <a:ext uri="{FF2B5EF4-FFF2-40B4-BE49-F238E27FC236}">
                <a16:creationId xmlns=""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D80E12-3BE9-4746-820E-FFB249F467F2}">
  <ds:schemaRefs>
    <ds:schemaRef ds:uri="http://purl.org/dc/terms/"/>
    <ds:schemaRef ds:uri="4873beb7-5857-4685-be1f-d57550cc96cc"/>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Concourse</Template>
  <TotalTime>305</TotalTime>
  <Words>1880</Words>
  <Application>Microsoft Office PowerPoint</Application>
  <PresentationFormat>Custom</PresentationFormat>
  <Paragraphs>191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Concourse</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my smile</cp:lastModifiedBy>
  <cp:revision>37</cp:revision>
  <dcterms:created xsi:type="dcterms:W3CDTF">2021-09-16T06:05:54Z</dcterms:created>
  <dcterms:modified xsi:type="dcterms:W3CDTF">2021-12-11T19:39:47Z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